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908F-F333-6343-B032-94E49686F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15636-62F1-C344-B98A-DE773D25B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C741-916A-7F4A-A0AA-DFB714C1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EECF-56A9-5C43-B8DF-E6DB40D5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796D-5318-C34D-9DBE-6CB13897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15BC-88DF-D042-BF17-248397C6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D5D1C-72A8-8445-ABBE-78A17764A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3A3F-75F1-1F4C-89CD-B5F660D0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E5E9F-409D-0A40-B361-AA7ED248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BFEA-C1A4-D149-9446-F53F052C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3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F0832-272F-7448-AA12-89A10CA15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2A301-9FA4-9042-A8DB-F0FEEE71C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0927E-29B4-AD40-A2C2-A1895752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DBB5B-3CBC-E149-8C80-1651CCC5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2DF39-0E5C-AA45-8F5B-3254C31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CCB7-9729-7142-B54A-4D1D5902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85F8D-857D-944F-ABDB-A33F06CE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5FDB0-812C-1449-ABA0-6FFE5999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4D1F-51A8-AA45-8031-9593941B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B61EA-C9C8-3045-B018-752B9FE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6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2927-61D7-2549-BA2C-16F047D1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4927A-D93F-094D-8308-036229E3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5F7A-3ABF-DB4C-9BA3-756B9AA5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CD3DD-4E34-704C-BA5D-5042A8D8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922C-CDA0-294C-A7DF-C391A4A6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5BCF-70A4-E349-AB88-533FD66E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4CBC-10F4-F443-B99D-1186FE9E1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B040D-9412-634F-A938-28981845B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A454-03A0-6F47-A16D-52765138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00420-42AD-574B-A5C9-DDBE786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071B0-8CA8-A04D-BB06-982039A7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0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95A2-FE7A-0349-83CF-07D3799B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07825-95C9-3C46-A66A-911544BB4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920BA-CF9F-9D43-91DC-5EA695ACF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4181-6519-8747-9119-0759389D6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AAB75-4D78-2A46-A398-08FFCE048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4EFCA-800C-3F49-8148-68B086DC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0529B-42A8-F341-A1BD-48EDD739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456EE-5285-C64F-9032-3DB6E7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0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5FB6-0BF9-534A-AB20-26F3DF1F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631D4-3F4E-444E-B111-917317E5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DE5EC-8431-7144-9CC6-F96F6E87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C05D8-3897-B642-8CC3-26231231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2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F23A4-16C6-054E-BEDC-01284DCB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8F9A8-0FC9-E045-88FD-BEB0392A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93287-83F3-8843-AD3D-E489667B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9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A68F-3432-5148-BE4F-D0D255C0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777BD-5B65-1C45-8C9A-F4AF2FCA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6FF8-2C06-3B49-A8A2-9A8A5F82F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3CBF8-86DF-984F-9E63-7FEC8F59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A0304-3678-394A-86BE-2DF8255B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39BD-3711-3A43-9F63-3E5DF6C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BB21-080A-154D-90C2-C1D44F29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9FFAD-9875-A643-AFFD-E663D8229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6FD9B-6377-074E-BF03-F181F005F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7BE1-2197-BB49-B50C-9C8F3FE8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FD50-5649-6B40-BBDE-94748E35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58087-5979-4247-94D2-D4020FCE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8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5073B-6B17-8445-B7F0-61DF85BF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E33FE-32FF-6443-9182-29C5C1742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08ED5-5B8F-124F-8385-0F46EB597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322C7-F670-4B47-BD88-F7669BAF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EA20-FC82-F443-87B8-3B663C991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Academy, Fountain Park, Lewis Place Place, Vandeventer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Monthly Crime report: November 2019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(December 11, 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Lewis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November 2019</a:t>
            </a:r>
          </a:p>
          <a:p>
            <a:pPr lvl="1"/>
            <a:r>
              <a:rPr b="1"/>
              <a:t>-55% change compared to November 2018 (11 total crimes)</a:t>
            </a:r>
          </a:p>
          <a:p>
            <a:pPr lvl="1"/>
            <a:r>
              <a:rPr b="1"/>
              <a:t>0 crime(s) against persons in November 2019</a:t>
            </a:r>
          </a:p>
          <a:p>
            <a:pPr lvl="1"/>
            <a:r>
              <a:rPr b="1"/>
              <a:t>-100% change compared to November 2018 (2 crimes against persons)</a:t>
            </a:r>
          </a:p>
          <a:p>
            <a:pPr lvl="1"/>
            <a:r>
              <a:rPr b="1"/>
              <a:t>112 total crimes in 2019</a:t>
            </a:r>
          </a:p>
          <a:p>
            <a:pPr lvl="1"/>
            <a:r>
              <a:rPr b="1"/>
              <a:t>918% change compared to this time in 2018 (11 total crimes)</a:t>
            </a:r>
          </a:p>
          <a:p>
            <a:pPr lvl="1"/>
            <a:r>
              <a:rPr b="1"/>
              <a:t>37 crime(s) against persons in 2019</a:t>
            </a:r>
          </a:p>
          <a:p>
            <a:pPr lvl="1"/>
            <a:r>
              <a:rPr b="1"/>
              <a:t>1 750% change compared to this time in 2018 (2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Year to Year Comparison</a:t>
            </a:r>
          </a:p>
        </p:txBody>
      </p:sp>
      <p:graphicFrame>
        <p:nvGraphicFramePr>
          <p:cNvPr id="816737759" name="Table 8167377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72666008" name="Table 97266600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Summary Tables</a:t>
            </a:r>
          </a:p>
        </p:txBody>
      </p:sp>
      <p:graphicFrame>
        <p:nvGraphicFramePr>
          <p:cNvPr id="492632690" name="Table 49263268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2220715" name="Table 37222071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2442142" name="Table 7244214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2599807" name="Table 5825998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 Map</a:t>
            </a:r>
          </a:p>
        </p:txBody>
      </p:sp>
      <p:pic>
        <p:nvPicPr>
          <p:cNvPr id="3" name="Picture 1" descr="/Users/jesstevens/Documents/Github/WUMCRC/Projects/r-crime-mapping/results/2019/November/lp/l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November 2019</a:t>
            </a:r>
          </a:p>
          <a:p>
            <a:pPr lvl="1"/>
            <a:r>
              <a:rPr b="1"/>
              <a:t>67% change compared to November 2018 (9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162 total crimes in 2019</a:t>
            </a:r>
          </a:p>
          <a:p>
            <a:pPr lvl="1"/>
            <a:r>
              <a:rPr b="1"/>
              <a:t>1 700% change compared to this time in 2018 (9 total crimes)</a:t>
            </a:r>
          </a:p>
          <a:p>
            <a:pPr lvl="1"/>
            <a:r>
              <a:rPr b="1"/>
              <a:t>32 crime(s) against persons in 2019</a:t>
            </a:r>
          </a:p>
          <a:p>
            <a:pPr lvl="1"/>
            <a:r>
              <a:rPr b="1"/>
              <a:t>540% change compared to this time in 2018 (5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Year to Year Comparison</a:t>
            </a:r>
          </a:p>
        </p:txBody>
      </p:sp>
      <p:graphicFrame>
        <p:nvGraphicFramePr>
          <p:cNvPr id="633072525" name="Table 63307252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11460834" name="Table 71146083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Summary Tables</a:t>
            </a:r>
          </a:p>
        </p:txBody>
      </p:sp>
      <p:graphicFrame>
        <p:nvGraphicFramePr>
          <p:cNvPr id="405316167" name="Table 40531616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2244097" name="Table 1622440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2706406" name="Table 20270640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5872417" name="Table 11587241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 Map</a:t>
            </a:r>
          </a:p>
        </p:txBody>
      </p:sp>
      <p:pic>
        <p:nvPicPr>
          <p:cNvPr id="3" name="Picture 1" descr="/Users/jesstevens/Documents/Github/WUMCRC/Projects/r-crime-mapping/results/2019/November/vd/vd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  <p:pic>
        <p:nvPicPr>
          <p:cNvPr id="3" name="Picture 1" descr="/Users/jesstevens/Documents/Github/WUMCRC/Projects/r-crime-mapping/results/2019/November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15 neighborhoods in District 5.</a:t>
            </a:r>
          </a:p>
          <a:p>
            <a:pPr lvl="1"/>
            <a:r>
              <a:rPr b="1"/>
              <a:t>The minimum number of crimes in one neighborhood was 3 (Visitation Park)</a:t>
            </a:r>
          </a:p>
          <a:p>
            <a:pPr lvl="1"/>
            <a:r>
              <a:rPr b="1"/>
              <a:t>The maximum number of crimes in one neighborhood was 117 (Central West End)</a:t>
            </a:r>
          </a:p>
          <a:p>
            <a:pPr lvl="1"/>
            <a:r>
              <a:rPr b="1"/>
              <a:t>The mean number of crimes in one neighborhood was 23.27</a:t>
            </a:r>
          </a:p>
          <a:p>
            <a:pPr lvl="1"/>
            <a:r>
              <a:rPr b="1"/>
              <a:t>The minimum rate of crimes in one neighborhood was 1.45 (Greater Ville)</a:t>
            </a:r>
          </a:p>
          <a:p>
            <a:pPr lvl="1"/>
            <a:r>
              <a:rPr b="1"/>
              <a:t>The maximum rate of crimes in one neighborhood was 12.88 (Hamilton Heights)</a:t>
            </a:r>
          </a:p>
          <a:p>
            <a:pPr lvl="1"/>
            <a:r>
              <a:rPr b="1"/>
              <a:t>The mean rate of crimes in one neighborhood was 5.49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12 total crimes in November 2019</a:t>
            </a:r>
          </a:p>
          <a:p>
            <a:pPr lvl="1"/>
            <a:r>
              <a:rPr b="1"/>
              <a:t>-40% change compared to November 2018 (20 total crimes)</a:t>
            </a:r>
          </a:p>
          <a:p>
            <a:pPr lvl="1"/>
            <a:r>
              <a:rPr b="1"/>
              <a:t>1 crime(s) against persons in November 2019</a:t>
            </a:r>
          </a:p>
          <a:p>
            <a:pPr lvl="1"/>
            <a:r>
              <a:rPr b="1"/>
              <a:t>-80% change compared to November 2018 (5 crimes against persons)</a:t>
            </a:r>
          </a:p>
          <a:p>
            <a:pPr lvl="1"/>
            <a:r>
              <a:rPr b="1"/>
              <a:t>204 total crimes in 2019</a:t>
            </a:r>
          </a:p>
          <a:p>
            <a:pPr lvl="1"/>
            <a:r>
              <a:rPr b="1"/>
              <a:t>920% change compared to this time in 2018 (20 total crimes)</a:t>
            </a:r>
          </a:p>
          <a:p>
            <a:pPr lvl="1"/>
            <a:r>
              <a:rPr b="1"/>
              <a:t>62 crime(s) against persons in 2019</a:t>
            </a:r>
          </a:p>
          <a:p>
            <a:pPr lvl="1"/>
            <a:r>
              <a:rPr b="1"/>
              <a:t>1 140% change compared to this time in 2018 (5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Time of Crimes Map</a:t>
            </a:r>
          </a:p>
        </p:txBody>
      </p:sp>
      <p:pic>
        <p:nvPicPr>
          <p:cNvPr id="3" name="Picture 1" descr="/Users/jesstevens/Documents/Github/WUMCRC/Projects/r-crime-mapping/results/2019/November/ac/ac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Violent Crime Map</a:t>
            </a:r>
          </a:p>
        </p:txBody>
      </p:sp>
      <p:pic>
        <p:nvPicPr>
          <p:cNvPr id="3" name="Picture 1" descr="/Users/jesstevens/Documents/Github/WUMCRC/Projects/r-crime-mapping/results/2019/November/ac/ac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 Density Map</a:t>
            </a:r>
          </a:p>
        </p:txBody>
      </p:sp>
      <p:pic>
        <p:nvPicPr>
          <p:cNvPr id="3" name="Picture 1" descr="/Users/jesstevens/Documents/Github/WUMCRC/Projects/r-crime-mapping/results/2019/November/ac/ac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Larceny Breakdown</a:t>
            </a:r>
          </a:p>
        </p:txBody>
      </p:sp>
      <p:graphicFrame>
        <p:nvGraphicFramePr>
          <p:cNvPr id="78372410" name="Table 7837240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6413962" name="Table 2164139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0785383" name="Table 10078538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750472" name="Table 71375047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ac/ac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Time of Day</a:t>
            </a:r>
          </a:p>
        </p:txBody>
      </p:sp>
      <p:pic>
        <p:nvPicPr>
          <p:cNvPr id="3" name="Picture 1" descr="/Users/jesstevens/Documents/Github/WUMCRC/Projects/r-crime-mapping/results/2019/November/ac/ac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ac/ac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Time of Crimes Map</a:t>
            </a:r>
          </a:p>
        </p:txBody>
      </p:sp>
      <p:pic>
        <p:nvPicPr>
          <p:cNvPr id="3" name="Picture 1" descr="/Users/jesstevens/Documents/Github/WUMCRC/Projects/r-crime-mapping/results/2019/November/fp/f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Year to Year Comparison</a:t>
            </a:r>
          </a:p>
        </p:txBody>
      </p:sp>
      <p:graphicFrame>
        <p:nvGraphicFramePr>
          <p:cNvPr id="700752023" name="Table 70075202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4968586" name="Table 12496858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Violent Crime Map</a:t>
            </a:r>
          </a:p>
        </p:txBody>
      </p:sp>
      <p:pic>
        <p:nvPicPr>
          <p:cNvPr id="3" name="Picture 1" descr="/Users/jesstevens/Documents/Github/WUMCRC/Projects/r-crime-mapping/results/2019/November/fp/f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 Density Map</a:t>
            </a:r>
          </a:p>
        </p:txBody>
      </p:sp>
      <p:pic>
        <p:nvPicPr>
          <p:cNvPr id="3" name="Picture 1" descr="/Users/jesstevens/Documents/Github/WUMCRC/Projects/r-crime-mapping/results/2019/November/fp/f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Larceny Breakdown</a:t>
            </a:r>
          </a:p>
        </p:txBody>
      </p:sp>
      <p:graphicFrame>
        <p:nvGraphicFramePr>
          <p:cNvPr id="107078694" name="Table 10707869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427026" name="Table 14342702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5256633" name="Table 72525663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323755" name="Table 5232375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fp/f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Time of Day</a:t>
            </a:r>
          </a:p>
        </p:txBody>
      </p:sp>
      <p:pic>
        <p:nvPicPr>
          <p:cNvPr id="3" name="Picture 1" descr="/Users/jesstevens/Documents/Github/WUMCRC/Projects/r-crime-mapping/results/2019/November/fp/f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fp/f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Time of Crimes Map</a:t>
            </a:r>
          </a:p>
        </p:txBody>
      </p:sp>
      <p:pic>
        <p:nvPicPr>
          <p:cNvPr id="3" name="Picture 1" descr="/Users/jesstevens/Documents/Github/WUMCRC/Projects/r-crime-mapping/results/2019/November/lp/l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Violent Crime Map</a:t>
            </a:r>
          </a:p>
        </p:txBody>
      </p:sp>
      <p:pic>
        <p:nvPicPr>
          <p:cNvPr id="3" name="Picture 1" descr="/Users/jesstevens/Documents/Github/WUMCRC/Projects/r-crime-mapping/results/2019/November/lp/l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 Density Map</a:t>
            </a:r>
          </a:p>
        </p:txBody>
      </p:sp>
      <p:pic>
        <p:nvPicPr>
          <p:cNvPr id="3" name="Picture 1" descr="/Users/jesstevens/Documents/Github/WUMCRC/Projects/r-crime-mapping/results/2019/November/lp/l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600200"/>
            <a:ext cx="373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Summary Tables</a:t>
            </a:r>
          </a:p>
        </p:txBody>
      </p:sp>
      <p:graphicFrame>
        <p:nvGraphicFramePr>
          <p:cNvPr id="882405597" name="Table 8824055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53259788" name="Table 55325978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3439510" name="Table 8343950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8885946" name="Table 248885945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Larceny Breakdown</a:t>
            </a:r>
          </a:p>
        </p:txBody>
      </p:sp>
      <p:graphicFrame>
        <p:nvGraphicFramePr>
          <p:cNvPr id="190196608" name="Table 19019660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19684293" name="Table 819684292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9713188" name="Table 76971318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6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4842478" name="Table 744842477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843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lp/l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Time of Day</a:t>
            </a:r>
          </a:p>
        </p:txBody>
      </p:sp>
      <p:pic>
        <p:nvPicPr>
          <p:cNvPr id="3" name="Picture 1" descr="/Users/jesstevens/Documents/Github/WUMCRC/Projects/r-crime-mapping/results/2019/November/lp/l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Lewis Place: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lp/l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Time of Crimes Map</a:t>
            </a:r>
          </a:p>
        </p:txBody>
      </p:sp>
      <p:pic>
        <p:nvPicPr>
          <p:cNvPr id="3" name="Picture 1" descr="/Users/jesstevens/Documents/Github/WUMCRC/Projects/r-crime-mapping/results/2019/November/vd/vd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Violent Crime Map</a:t>
            </a:r>
          </a:p>
        </p:txBody>
      </p:sp>
      <p:pic>
        <p:nvPicPr>
          <p:cNvPr id="3" name="Picture 1" descr="/Users/jesstevens/Documents/Github/WUMCRC/Projects/r-crime-mapping/results/2019/November/vd/vd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 Density Map</a:t>
            </a:r>
          </a:p>
        </p:txBody>
      </p:sp>
      <p:pic>
        <p:nvPicPr>
          <p:cNvPr id="3" name="Picture 1" descr="/Users/jesstevens/Documents/Github/WUMCRC/Projects/r-crime-mapping/results/2019/November/vd/vd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Larceny Breakdown</a:t>
            </a:r>
          </a:p>
        </p:txBody>
      </p:sp>
      <p:graphicFrame>
        <p:nvGraphicFramePr>
          <p:cNvPr id="126408349" name="Table 12640834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89498620" name="Table 789498619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07133162" name="Table 90713316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8460874" name="Table 78460873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Total Crimes by Days of the Week</a:t>
            </a:r>
          </a:p>
        </p:txBody>
      </p:sp>
      <p:pic>
        <p:nvPicPr>
          <p:cNvPr id="3" name="Picture 1" descr="/Users/jesstevens/Documents/Github/WUMCRC/Projects/r-crime-mapping/results/2019/November/vd/vd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Academy: Total Crime Map</a:t>
            </a:r>
          </a:p>
        </p:txBody>
      </p:sp>
      <p:pic>
        <p:nvPicPr>
          <p:cNvPr id="3" name="Picture 1" descr="/Users/jesstevens/Documents/Github/WUMCRC/Projects/r-crime-mapping/results/2019/November/ac/ac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Time of Day</a:t>
            </a:r>
          </a:p>
        </p:txBody>
      </p:sp>
      <p:pic>
        <p:nvPicPr>
          <p:cNvPr id="3" name="Picture 1" descr="/Users/jesstevens/Documents/Github/WUMCRC/Projects/r-crime-mapping/results/2019/November/vd/vd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Vandeventer: Crimes by Day &amp; Category</a:t>
            </a:r>
          </a:p>
        </p:txBody>
      </p:sp>
      <p:pic>
        <p:nvPicPr>
          <p:cNvPr id="3" name="Picture 1" descr="/Users/jesstevens/Documents/Github/WUMCRC/Projects/r-crime-mapping/results/2019/November/vd/vd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9 total crimes in November 2019</a:t>
            </a:r>
          </a:p>
          <a:p>
            <a:pPr lvl="1"/>
            <a:r>
              <a:rPr b="1"/>
              <a:t>-18% change compared to November 2018 (11 total crimes)</a:t>
            </a:r>
          </a:p>
          <a:p>
            <a:pPr lvl="1"/>
            <a:r>
              <a:rPr b="1"/>
              <a:t>4 crime(s) against persons in November 2019</a:t>
            </a:r>
          </a:p>
          <a:p>
            <a:pPr lvl="1"/>
            <a:r>
              <a:rPr b="1"/>
              <a:t>33% change compared to November 2018 (3 crimes against persons)</a:t>
            </a:r>
          </a:p>
          <a:p>
            <a:pPr lvl="1"/>
            <a:r>
              <a:rPr b="1"/>
              <a:t>159 total crimes in 2019</a:t>
            </a:r>
          </a:p>
          <a:p>
            <a:pPr lvl="1"/>
            <a:r>
              <a:rPr b="1"/>
              <a:t>1 345% change compared to this time in 2018 (11 total crimes)</a:t>
            </a:r>
          </a:p>
          <a:p>
            <a:pPr lvl="1"/>
            <a:r>
              <a:rPr b="1"/>
              <a:t>66 crime(s) against persons in 2019</a:t>
            </a:r>
          </a:p>
          <a:p>
            <a:pPr lvl="1"/>
            <a:r>
              <a:rPr b="1"/>
              <a:t>2 100% change compared to this time in 2018 (3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Year to Year Comparison</a:t>
            </a:r>
          </a:p>
        </p:txBody>
      </p:sp>
      <p:graphicFrame>
        <p:nvGraphicFramePr>
          <p:cNvPr id="372805692" name="Table 372805691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    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38480207" name="Table 63848020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Summary Tables</a:t>
            </a:r>
          </a:p>
        </p:txBody>
      </p:sp>
      <p:graphicFrame>
        <p:nvGraphicFramePr>
          <p:cNvPr id="625883179" name="Table 62588317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6065065" name="Table 796065064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35646531" name="Table 735646530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1160597" name="Table 481160596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Fountain Park: Total Crime Map</a:t>
            </a:r>
          </a:p>
        </p:txBody>
      </p:sp>
      <p:pic>
        <p:nvPicPr>
          <p:cNvPr id="3" name="Picture 1" descr="/Users/jesstevens/Documents/Github/WUMCRC/Projects/r-crime-mapping/results/2019/November/fp/f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600200"/>
            <a:ext cx="228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2361</Words>
  <Application>Microsoft Macintosh PowerPoint</Application>
  <PresentationFormat>On-screen Show (4:3)</PresentationFormat>
  <Paragraphs>1425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Academy, Fountain Park, Lewis Place Place, Vandeventer</vt:lpstr>
      <vt:lpstr>Academy: Summary Notes</vt:lpstr>
      <vt:lpstr>Academy: Year to Year Comparison</vt:lpstr>
      <vt:lpstr>Academy: Summary Tables</vt:lpstr>
      <vt:lpstr>Academy: Total Crime Map</vt:lpstr>
      <vt:lpstr>Fountain Park: Summary Notes</vt:lpstr>
      <vt:lpstr>Fountain Park: Year to Year Comparison</vt:lpstr>
      <vt:lpstr>Fountain Park: Summary Tables</vt:lpstr>
      <vt:lpstr>Fountain Park: Total Crime Map</vt:lpstr>
      <vt:lpstr>Summary Notes: Lewis Place</vt:lpstr>
      <vt:lpstr>Lewis Place: Year to Year Comparison</vt:lpstr>
      <vt:lpstr>Lewis Place: Summary Tables</vt:lpstr>
      <vt:lpstr>Lewis Place: Total Crime Map</vt:lpstr>
      <vt:lpstr>Vandeventer: Summary Notes</vt:lpstr>
      <vt:lpstr>Vandeventer: Year to Year Comparison</vt:lpstr>
      <vt:lpstr>Vandeventer: Summary Tables</vt:lpstr>
      <vt:lpstr>Vandeventer: Total Crime Map</vt:lpstr>
      <vt:lpstr>District 5: Crime Rates Map</vt:lpstr>
      <vt:lpstr>District 5: Density Map Explanation</vt:lpstr>
      <vt:lpstr>Academy: Neighborhood Detail</vt:lpstr>
      <vt:lpstr>Academy: Time of Crimes Map</vt:lpstr>
      <vt:lpstr>Academy: Violent Crime Map</vt:lpstr>
      <vt:lpstr>Academy: Crime Density Map</vt:lpstr>
      <vt:lpstr>Academy: Larceny Breakdown</vt:lpstr>
      <vt:lpstr>Academy: Total Crimes by Days of the Week</vt:lpstr>
      <vt:lpstr>Academy: Crimes by Time of Day</vt:lpstr>
      <vt:lpstr>Academy: Crimes by Day &amp; Category</vt:lpstr>
      <vt:lpstr>Fountain Park: Neighborhood Detail</vt:lpstr>
      <vt:lpstr>Fountain Park: Time of Crimes Map</vt:lpstr>
      <vt:lpstr>Fountain Park: Violent Crime Map</vt:lpstr>
      <vt:lpstr>Fountain Park: Crime Density Map</vt:lpstr>
      <vt:lpstr>Fountain Park: Larceny Breakdown</vt:lpstr>
      <vt:lpstr>Fountain Park: Total Crimes by Days of the Week</vt:lpstr>
      <vt:lpstr>Fountain Park: Crimes by Time of Day</vt:lpstr>
      <vt:lpstr>Fountain Park: Crimes by Day &amp; Category</vt:lpstr>
      <vt:lpstr>Lewis Place: Neighborhood Detail</vt:lpstr>
      <vt:lpstr>Lewis Place: Time of Crimes Map</vt:lpstr>
      <vt:lpstr>Lewis Place: Violent Crime Map</vt:lpstr>
      <vt:lpstr>Lewis Place: Crime Density Map</vt:lpstr>
      <vt:lpstr>Lewis Place: Larceny Breakdown</vt:lpstr>
      <vt:lpstr>Lewis Place: Total Crimes by Days of the Week</vt:lpstr>
      <vt:lpstr>Lewis Place: Crimes by Time of Day</vt:lpstr>
      <vt:lpstr>Lewis Place: Crimes by Day &amp; Category</vt:lpstr>
      <vt:lpstr>Vandeventer: Neighborhood Detail</vt:lpstr>
      <vt:lpstr>Vandeventer: Time of Crimes Map</vt:lpstr>
      <vt:lpstr>Vandeventer: Violent Crime Map</vt:lpstr>
      <vt:lpstr>Vandeventer: Crime Density Map</vt:lpstr>
      <vt:lpstr>Vandeventer: Larceny Breakdown</vt:lpstr>
      <vt:lpstr>Vandeventer: Total Crimes by Days of the Week</vt:lpstr>
      <vt:lpstr>Vandeventer: Crimes by Time of Day</vt:lpstr>
      <vt:lpstr>Vandeventer: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Academy, Fountain Park, Lewis Place Place, Vandeventer</dc:title>
  <dc:creator>Washington University Medical Center</dc:creator>
  <cp:keywords/>
  <cp:lastModifiedBy>Stevens, Jes</cp:lastModifiedBy>
  <cp:revision>1</cp:revision>
  <dcterms:created xsi:type="dcterms:W3CDTF">2019-12-12T05:59:29Z</dcterms:created>
  <dcterms:modified xsi:type="dcterms:W3CDTF">2019-12-12T05:59:40Z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(December 11, 2019)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November 2019</vt:lpwstr>
  </property>
</Properties>
</file>